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2290" y="-7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6614F2-6728-42D9-83B1-F4B7D35A5115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FC98F5-8120-42BB-AEB0-EB040BA8636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-531440"/>
            <a:ext cx="7851648" cy="5040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Краткая презентация рабочей программы педагога-психолога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61048"/>
            <a:ext cx="7854696" cy="112008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 Составила: педагог-психолог                             </a:t>
            </a:r>
            <a:r>
              <a:rPr lang="ru-RU" dirty="0" smtClean="0"/>
              <a:t>Беговатова Наталья Анатольевна.</a:t>
            </a:r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214546" y="5827114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2022-2023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год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072494" cy="857256"/>
          </a:xfrm>
        </p:spPr>
        <p:txBody>
          <a:bodyPr/>
          <a:lstStyle/>
          <a:p>
            <a:r>
              <a:rPr lang="ru-RU" sz="3600" i="1" dirty="0"/>
              <a:t>Развивающая и коррекционная работа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643050"/>
            <a:ext cx="7772400" cy="457203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С.В. Крюкова «Удивляюсь, злюсь, боюсь, хвастаюсь и радуюсь»</a:t>
            </a:r>
          </a:p>
          <a:p>
            <a:r>
              <a:rPr lang="ru-RU" dirty="0"/>
              <a:t>В.Л. </a:t>
            </a:r>
            <a:r>
              <a:rPr lang="ru-RU" dirty="0" err="1"/>
              <a:t>Шарохина</a:t>
            </a:r>
            <a:r>
              <a:rPr lang="ru-RU" dirty="0"/>
              <a:t> «Коррекционно-развивающие занятия в младшей группе» </a:t>
            </a:r>
          </a:p>
          <a:p>
            <a:r>
              <a:rPr lang="ru-RU" dirty="0"/>
              <a:t>В.Л. </a:t>
            </a:r>
            <a:r>
              <a:rPr lang="ru-RU" dirty="0" err="1"/>
              <a:t>Шарохина</a:t>
            </a:r>
            <a:r>
              <a:rPr lang="ru-RU" dirty="0"/>
              <a:t> «Коррекционно-развивающие занятия в средней группе»</a:t>
            </a:r>
          </a:p>
          <a:p>
            <a:r>
              <a:rPr lang="ru-RU" dirty="0"/>
              <a:t>В.Л. </a:t>
            </a:r>
            <a:r>
              <a:rPr lang="ru-RU" dirty="0" err="1"/>
              <a:t>Шарохина</a:t>
            </a:r>
            <a:r>
              <a:rPr lang="ru-RU" dirty="0"/>
              <a:t> «Коррекционно-развивающие занятия в старшей группе»</a:t>
            </a:r>
          </a:p>
          <a:p>
            <a:r>
              <a:rPr lang="ru-RU" dirty="0"/>
              <a:t>А.С. </a:t>
            </a:r>
            <a:r>
              <a:rPr lang="ru-RU" dirty="0" err="1"/>
              <a:t>Роньжина</a:t>
            </a:r>
            <a:r>
              <a:rPr lang="ru-RU" dirty="0"/>
              <a:t> «Занятия психолога с детьми 2-4 лет в период адаптации к дошкольному учреждению» </a:t>
            </a:r>
          </a:p>
          <a:p>
            <a:r>
              <a:rPr lang="ru-RU" dirty="0"/>
              <a:t>В.Л. </a:t>
            </a:r>
            <a:r>
              <a:rPr lang="ru-RU" dirty="0" err="1"/>
              <a:t>Шарохина</a:t>
            </a:r>
            <a:r>
              <a:rPr lang="ru-RU" dirty="0"/>
              <a:t> «Коррекционно-развивающие занятия в подготовительной группе»</a:t>
            </a:r>
          </a:p>
          <a:p>
            <a:r>
              <a:rPr lang="ru-RU" dirty="0"/>
              <a:t>Н.Ю. </a:t>
            </a:r>
            <a:r>
              <a:rPr lang="ru-RU" dirty="0" err="1"/>
              <a:t>Куражева</a:t>
            </a:r>
            <a:r>
              <a:rPr lang="ru-RU" dirty="0"/>
              <a:t> «Цветик – </a:t>
            </a:r>
            <a:r>
              <a:rPr lang="ru-RU" dirty="0" err="1"/>
              <a:t>семицветик</a:t>
            </a:r>
            <a:r>
              <a:rPr lang="ru-RU" dirty="0"/>
              <a:t>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184920" cy="897818"/>
          </a:xfrm>
        </p:spPr>
        <p:txBody>
          <a:bodyPr/>
          <a:lstStyle/>
          <a:p>
            <a:pPr lvl="0" algn="ctr"/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Общие сведения об учреждении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1214422"/>
            <a:ext cx="8572560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Муниципальное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автономное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дошкольное образовательное учреждение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«Детский сад №298 комбинированного вида» Советского района г. Казани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образовательном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учреждении функционируют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групп, фактическая наполняемость 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учебном году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265 детей: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 группа раннего возраста от 1.5 до 2  лет- 20 детей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группа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для детей дошкольного возраста от 2 до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лет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-20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группы для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детей дошкольного возраста от 3 до 4 лет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детей; 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группы для детей дошкольного возраста от 4 до 5 лет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–28детей;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 группы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для детей дошкольного возраста от 5 до 6 лет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51 ребенок;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 группы для детей дошкольного возраста от 6 до 7 лет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57 детей;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группы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компенсирующей направленности от 5 до 7 лет  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29детей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МАДОУ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етский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298 работает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соответствии с: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Уставом учреждения</a:t>
            </a:r>
          </a:p>
          <a:p>
            <a:pPr lvl="0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Годовым планом работы</a:t>
            </a:r>
          </a:p>
          <a:p>
            <a:pPr lvl="0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Действующими нормативно-правовыми документами.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610500" cy="985846"/>
          </a:xfrm>
        </p:spPr>
        <p:txBody>
          <a:bodyPr/>
          <a:lstStyle/>
          <a:p>
            <a:pPr algn="ctr"/>
            <a:r>
              <a:rPr lang="ru-RU" i="1" dirty="0"/>
              <a:t>Цель деятельности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71612"/>
            <a:ext cx="7854696" cy="492922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/>
              <a:t>Обеспечение равенства возможностей для каждого ребенка в получении качественного общедоступного и бесплатного дошкольного образования (ФГОС ДО п. 1.5, 2.4);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/>
              <a:t> Создание условий, обеспечивающих возможности для позитивной социализации и всестороннего развития воспитанников в адекватных их возрасту детских видах деятельности, заложив основы физически и психологически здоровой, всесторонне развитой и активной личности в соответствии с индивидуальными особенностями и склонностями, формирование предпосылок учебной деятельности, необходимых  для успешной	адаптации выпускников	при	переходе на ступень начального общего образования.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2400" cy="1362456"/>
          </a:xfrm>
        </p:spPr>
        <p:txBody>
          <a:bodyPr/>
          <a:lstStyle/>
          <a:p>
            <a:r>
              <a:rPr lang="ru-RU" sz="4000" i="1" dirty="0"/>
              <a:t>Режим работы детского сада: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714488"/>
            <a:ext cx="7772400" cy="38676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 </a:t>
            </a:r>
          </a:p>
          <a:p>
            <a:pPr lvl="0"/>
            <a:r>
              <a:rPr lang="ru-RU" dirty="0"/>
              <a:t>с сентября по май – образовательный процесс;</a:t>
            </a:r>
          </a:p>
          <a:p>
            <a:r>
              <a:rPr lang="ru-RU" dirty="0"/>
              <a:t> с июня по август – летняя оздоровительная кампания;</a:t>
            </a:r>
          </a:p>
          <a:p>
            <a:r>
              <a:rPr lang="ru-RU" dirty="0"/>
              <a:t> рабочая неделя – пятидневная;</a:t>
            </a:r>
          </a:p>
          <a:p>
            <a:r>
              <a:rPr lang="ru-RU" dirty="0"/>
              <a:t> длительность пребывания детей –</a:t>
            </a:r>
            <a:r>
              <a:rPr lang="ru-RU" dirty="0" smtClean="0"/>
              <a:t>10.5 </a:t>
            </a:r>
            <a:r>
              <a:rPr lang="ru-RU" dirty="0"/>
              <a:t>часов</a:t>
            </a:r>
            <a:r>
              <a:rPr lang="ru-RU" dirty="0" smtClean="0"/>
              <a:t>; ( имеется дежурная группа)</a:t>
            </a:r>
            <a:endParaRPr lang="ru-RU" dirty="0"/>
          </a:p>
          <a:p>
            <a:r>
              <a:rPr lang="ru-RU" dirty="0"/>
              <a:t> ежедневный график работы: с </a:t>
            </a:r>
            <a:r>
              <a:rPr lang="ru-RU" dirty="0" smtClean="0"/>
              <a:t>7.30 </a:t>
            </a:r>
            <a:r>
              <a:rPr lang="ru-RU" dirty="0"/>
              <a:t>до </a:t>
            </a:r>
            <a:r>
              <a:rPr lang="ru-RU" dirty="0" smtClean="0"/>
              <a:t>18.00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Режим работы педагога-психолога на 1 ставку – 36 часов в неделю (согласно утвержденному графику).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14422"/>
            <a:ext cx="8256490" cy="1143008"/>
          </a:xfrm>
        </p:spPr>
        <p:txBody>
          <a:bodyPr/>
          <a:lstStyle/>
          <a:p>
            <a:r>
              <a:rPr lang="ru-RU" sz="3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Основные субъекты психологического воздействия: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7772400" cy="571504"/>
          </a:xfrm>
        </p:spPr>
        <p:txBody>
          <a:bodyPr>
            <a:normAutofit/>
          </a:bodyPr>
          <a:lstStyle/>
          <a:p>
            <a:r>
              <a:rPr lang="ru-RU" dirty="0"/>
              <a:t> Дети, педагоги, родители.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57158" y="4429132"/>
            <a:ext cx="757242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консультирование;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диагностика;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коррекционно-развивающая работа;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профилактика;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просвещение.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5720" y="2285992"/>
            <a:ext cx="8501122" cy="1571636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>
              <a:spcBef>
                <a:spcPct val="0"/>
              </a:spcBef>
            </a:pPr>
            <a:r>
              <a:rPr kumimoji="0" lang="ru-RU" sz="2800" b="1" i="0" u="none" strike="noStrike" normalizeH="0" baseline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Уровни психолого-педагогического сопровождения:</a:t>
            </a:r>
            <a:endParaRPr kumimoji="0" lang="ru-RU" sz="2800" b="1" i="0" u="none" strike="noStrike" normalizeH="0" baseline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357158" y="2857496"/>
            <a:ext cx="7772400" cy="1071570"/>
          </a:xfrm>
          <a:prstGeom prst="rect">
            <a:avLst/>
          </a:prstGeom>
        </p:spPr>
        <p:txBody>
          <a:bodyPr vert="horz" lIns="45720" rIns="45720" anchor="t">
            <a:normAutofit fontScale="70000" lnSpcReduction="2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22300" algn="l"/>
              </a:tabLst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индивидуальное;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22300" algn="l"/>
              </a:tabLst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групповое;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22300" algn="l"/>
              </a:tabLst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на 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уровне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детского сада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3857628"/>
            <a:ext cx="8501122" cy="1571636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800" b="1" i="0" u="none" strike="noStrike" normalizeH="0" baseline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Формы сопровождения:</a:t>
            </a:r>
            <a:endParaRPr kumimoji="0" lang="ru-RU" sz="2000" b="1" i="0" u="none" strike="noStrike" normalizeH="0" baseline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072494" cy="928694"/>
          </a:xfrm>
        </p:spPr>
        <p:txBody>
          <a:bodyPr/>
          <a:lstStyle/>
          <a:p>
            <a:pPr algn="ctr"/>
            <a:r>
              <a:rPr lang="ru-RU" sz="3600" dirty="0"/>
              <a:t>Цели деятельности педагога-психолога: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643050"/>
            <a:ext cx="7772400" cy="4572032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dirty="0"/>
              <a:t>создание условия для обеспечения полноценного психического и личностного развития детей дошкольного возраста в процессе их воспитания, образования и социализации на базе ДОУ.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/>
              <a:t> содействие  администрации  и  педагогическому  коллективу  ДОУ  в создании социальной ситуации развития, соответствующей индивидуальности детей и обеспечивающей психологические условия для охраны психологического и психического здоровья детей, их родителей, педагогических работников и других участников образовательного процесса.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/>
              <a:t>содействие педагогическому коллективу, администрации, родителям в воспитании детей дошкольного возраста, формировании у </a:t>
            </a:r>
            <a:r>
              <a:rPr lang="ru-RU" dirty="0" smtClean="0"/>
              <a:t>них:</a:t>
            </a:r>
            <a:endParaRPr lang="ru-RU" dirty="0"/>
          </a:p>
          <a:p>
            <a:pPr algn="just">
              <a:buFont typeface="Arial" pitchFamily="34" charset="0"/>
              <a:buChar char="•"/>
            </a:pPr>
            <a:r>
              <a:rPr lang="ru-RU" dirty="0"/>
              <a:t>социальных качеств личности, способности к активному социальному взаимодействию; педагогической готовности к школьному обучению.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формирование у детей психологической готовности к решению задач последующих возрастов дошкольников.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542110" cy="897818"/>
          </a:xfrm>
        </p:spPr>
        <p:txBody>
          <a:bodyPr/>
          <a:lstStyle/>
          <a:p>
            <a:r>
              <a:rPr lang="ru-RU" sz="3200" dirty="0"/>
              <a:t>Задачи деятельности педагога-психолога: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428736"/>
            <a:ext cx="8358246" cy="5214974"/>
          </a:xfrm>
        </p:spPr>
        <p:txBody>
          <a:bodyPr>
            <a:normAutofit fontScale="70000" lnSpcReduction="2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dirty="0"/>
              <a:t>психологический анализ социальной ситуации развития в ДОУ, выявление основных проблем в определении причин их возникновения, путей и средств их разрешения;</a:t>
            </a:r>
            <a:endParaRPr lang="ru-RU" sz="18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содействие личностному и интеллектуальному развитию детей в процессе освоения основной общеобразовательной программы дошкольного образования, результатом которого является достижение воспитанниками психологической готовности к школе;</a:t>
            </a:r>
            <a:endParaRPr lang="ru-RU" sz="18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формирование у детей способности к контролю и самоорганизации;</a:t>
            </a:r>
            <a:endParaRPr lang="ru-RU" sz="18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содействие педагогическому коллективу в гармонизации социально-психологического климата в ДОУ;</a:t>
            </a:r>
            <a:endParaRPr lang="ru-RU" sz="18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психологическое обеспечение основной общеобразовательной программы дошкольного образования с целью адаптации их содержания; </a:t>
            </a:r>
            <a:endParaRPr lang="ru-RU" sz="1800" dirty="0"/>
          </a:p>
          <a:p>
            <a:pPr lvl="0">
              <a:buFont typeface="Arial" pitchFamily="34" charset="0"/>
              <a:buChar char="•"/>
            </a:pPr>
            <a:r>
              <a:rPr lang="ru-RU" dirty="0"/>
              <a:t>способов освоения к интеллектуальным и личностным возможностям</a:t>
            </a:r>
            <a:r>
              <a:rPr lang="ru-RU" sz="1400" dirty="0"/>
              <a:t> </a:t>
            </a:r>
            <a:r>
              <a:rPr lang="ru-RU" dirty="0"/>
              <a:t>особенностям детей;</a:t>
            </a:r>
            <a:endParaRPr lang="ru-RU" sz="14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профилактика и преодоление отклонений в социальном и психологическом здоровье, а также в развитии детей;</a:t>
            </a:r>
            <a:endParaRPr lang="ru-RU" sz="1800" dirty="0"/>
          </a:p>
          <a:p>
            <a:pPr>
              <a:buFont typeface="Arial" pitchFamily="34" charset="0"/>
              <a:buChar char="•"/>
            </a:pPr>
            <a:r>
              <a:rPr lang="ru-RU" sz="2400" dirty="0"/>
              <a:t> участие в комплексной психолого-педагогической экспертизе профессиональной деятельности специалистов ДОУ, образовательных программ и проектов, учебно-методических пособий;</a:t>
            </a:r>
            <a:endParaRPr lang="ru-RU" sz="3200" dirty="0"/>
          </a:p>
          <a:p>
            <a:pPr lvl="0">
              <a:buFont typeface="Arial" pitchFamily="34" charset="0"/>
              <a:buChar char="•"/>
            </a:pPr>
            <a:r>
              <a:rPr lang="ru-RU" sz="2400" dirty="0"/>
              <a:t>содействие в обеспечении деятельности педагогов ДОУ научно-методическими материалами и разработками в области психологии.</a:t>
            </a:r>
            <a:endParaRPr lang="ru-RU" sz="1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000108"/>
            <a:ext cx="7827862" cy="1214446"/>
          </a:xfrm>
        </p:spPr>
        <p:txBody>
          <a:bodyPr/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i="1" dirty="0"/>
              <a:t>Методики исследования познавательной сферы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357298"/>
            <a:ext cx="7772400" cy="5143536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/>
              <a:t>Младший возраст</a:t>
            </a:r>
            <a:endParaRPr lang="ru-RU" b="1" dirty="0"/>
          </a:p>
          <a:p>
            <a:pPr lvl="0"/>
            <a:r>
              <a:rPr lang="ru-RU" dirty="0"/>
              <a:t>Диагностика адаптации детей к условиям ДОУ.</a:t>
            </a:r>
          </a:p>
          <a:p>
            <a:r>
              <a:rPr lang="ru-RU" dirty="0"/>
              <a:t> Н.Н. Павлова, Л.Г. Руденко «Экспресс диагностика в детском саду»</a:t>
            </a:r>
          </a:p>
          <a:p>
            <a:r>
              <a:rPr lang="ru-RU" b="1" dirty="0"/>
              <a:t> </a:t>
            </a:r>
            <a:r>
              <a:rPr lang="ru-RU" b="1" u="sng" dirty="0"/>
              <a:t>Средний возраст</a:t>
            </a:r>
            <a:endParaRPr lang="ru-RU" b="1" dirty="0"/>
          </a:p>
          <a:p>
            <a:r>
              <a:rPr lang="ru-RU" dirty="0"/>
              <a:t> Н.Н. Павлова, Л.Г. Руденко «Экспресс диагностика в детском саду»</a:t>
            </a:r>
          </a:p>
          <a:p>
            <a:r>
              <a:rPr lang="ru-RU" dirty="0"/>
              <a:t>С.Д. </a:t>
            </a:r>
            <a:r>
              <a:rPr lang="ru-RU" dirty="0" err="1"/>
              <a:t>Забрамная</a:t>
            </a:r>
            <a:r>
              <a:rPr lang="ru-RU" dirty="0"/>
              <a:t> «Пакет методик для обследования детей 3-5 лет» </a:t>
            </a:r>
          </a:p>
          <a:p>
            <a:r>
              <a:rPr lang="ru-RU" dirty="0"/>
              <a:t>Н.Ю. </a:t>
            </a:r>
            <a:r>
              <a:rPr lang="ru-RU" dirty="0" err="1"/>
              <a:t>Куражева</a:t>
            </a:r>
            <a:r>
              <a:rPr lang="ru-RU" dirty="0"/>
              <a:t> Диагностический комплекс «Цветик – </a:t>
            </a:r>
            <a:r>
              <a:rPr lang="ru-RU" dirty="0" err="1"/>
              <a:t>Семицветик</a:t>
            </a:r>
            <a:r>
              <a:rPr lang="ru-RU" dirty="0"/>
              <a:t>» для детей 4-5 лет»</a:t>
            </a:r>
          </a:p>
          <a:p>
            <a:r>
              <a:rPr lang="ru-RU" dirty="0"/>
              <a:t> </a:t>
            </a:r>
            <a:r>
              <a:rPr lang="ru-RU" b="1" u="sng" dirty="0"/>
              <a:t>Старший возраст</a:t>
            </a:r>
            <a:endParaRPr lang="ru-RU" b="1" dirty="0"/>
          </a:p>
          <a:p>
            <a:r>
              <a:rPr lang="ru-RU" dirty="0"/>
              <a:t> Н.Н. Павлова, Л.Г. Руденко «Экспресс диагностика в детском саду»</a:t>
            </a:r>
          </a:p>
          <a:p>
            <a:r>
              <a:rPr lang="ru-RU" dirty="0"/>
              <a:t> Н.Ю. </a:t>
            </a:r>
            <a:r>
              <a:rPr lang="ru-RU" dirty="0" err="1"/>
              <a:t>Куражева</a:t>
            </a:r>
            <a:r>
              <a:rPr lang="ru-RU" dirty="0"/>
              <a:t> Диагностический комплекс «Цветик – </a:t>
            </a:r>
            <a:r>
              <a:rPr lang="ru-RU" dirty="0" err="1"/>
              <a:t>Семицветик</a:t>
            </a:r>
            <a:r>
              <a:rPr lang="ru-RU" dirty="0"/>
              <a:t>» для детей 5-6 лет»</a:t>
            </a:r>
          </a:p>
          <a:p>
            <a:r>
              <a:rPr lang="ru-RU" dirty="0"/>
              <a:t> </a:t>
            </a:r>
            <a:r>
              <a:rPr lang="ru-RU" b="1" u="sng" dirty="0"/>
              <a:t>Подготовительный возраст</a:t>
            </a:r>
            <a:endParaRPr lang="ru-RU" b="1" dirty="0"/>
          </a:p>
          <a:p>
            <a:r>
              <a:rPr lang="ru-RU" dirty="0"/>
              <a:t> Н.Н. Павлова, Л.Г. Руденко «Экспресс диагностика в детском саду»</a:t>
            </a:r>
          </a:p>
          <a:p>
            <a:r>
              <a:rPr lang="ru-RU" dirty="0"/>
              <a:t> Н.Ю. </a:t>
            </a:r>
            <a:r>
              <a:rPr lang="ru-RU" dirty="0" err="1"/>
              <a:t>Куражева</a:t>
            </a:r>
            <a:r>
              <a:rPr lang="ru-RU" dirty="0"/>
              <a:t> Диагностический комплекс «Цветик – </a:t>
            </a:r>
            <a:r>
              <a:rPr lang="ru-RU" dirty="0" err="1"/>
              <a:t>Семицветик</a:t>
            </a:r>
            <a:r>
              <a:rPr lang="ru-RU" dirty="0"/>
              <a:t>» для детей 6-7 лет»</a:t>
            </a:r>
          </a:p>
          <a:p>
            <a:r>
              <a:rPr lang="ru-RU" dirty="0"/>
              <a:t> М.М. Семаго, И.Я. Семаго «Групповая диагностика готовности к школе»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429684" cy="1785950"/>
          </a:xfrm>
        </p:spPr>
        <p:txBody>
          <a:bodyPr/>
          <a:lstStyle/>
          <a:p>
            <a:pPr algn="ctr"/>
            <a:r>
              <a:rPr lang="ru-RU" sz="3200" i="1" dirty="0"/>
              <a:t>Методики изучения особенностей </a:t>
            </a:r>
            <a:br>
              <a:rPr lang="ru-RU" sz="3200" i="1" dirty="0"/>
            </a:br>
            <a:r>
              <a:rPr lang="ru-RU" sz="3200" i="1" dirty="0"/>
              <a:t>личности дошкольников 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714488"/>
            <a:ext cx="7772400" cy="464347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Методика «Несуществующее животное»</a:t>
            </a:r>
          </a:p>
          <a:p>
            <a:r>
              <a:rPr lang="ru-RU" dirty="0"/>
              <a:t> Методика «Дом-дерево-человек» (ДДЧ)</a:t>
            </a:r>
          </a:p>
          <a:p>
            <a:pPr lvl="0"/>
            <a:r>
              <a:rPr lang="ru-RU" dirty="0"/>
              <a:t>Индивидуальные особенности. Диагностика темпа деятельности и уровня работоспособности.</a:t>
            </a:r>
          </a:p>
          <a:p>
            <a:r>
              <a:rPr lang="ru-RU" dirty="0"/>
              <a:t>Методика «Моя семья»</a:t>
            </a:r>
          </a:p>
          <a:p>
            <a:r>
              <a:rPr lang="ru-RU" dirty="0"/>
              <a:t>Тест родительских отношений (А.Я. </a:t>
            </a:r>
            <a:r>
              <a:rPr lang="ru-RU" dirty="0" err="1"/>
              <a:t>Варго</a:t>
            </a:r>
            <a:r>
              <a:rPr lang="ru-RU" dirty="0"/>
              <a:t>, В.В. </a:t>
            </a:r>
            <a:r>
              <a:rPr lang="ru-RU" dirty="0" err="1"/>
              <a:t>Столин</a:t>
            </a:r>
            <a:r>
              <a:rPr lang="ru-RU" dirty="0"/>
              <a:t>)</a:t>
            </a:r>
          </a:p>
          <a:p>
            <a:r>
              <a:rPr lang="ru-RU" dirty="0" err="1"/>
              <a:t>Опросник</a:t>
            </a:r>
            <a:r>
              <a:rPr lang="ru-RU" dirty="0"/>
              <a:t> для определения сферы предпочтительных интересов</a:t>
            </a:r>
          </a:p>
          <a:p>
            <a:r>
              <a:rPr lang="ru-RU" dirty="0"/>
              <a:t>Графическая методика «Кактус»</a:t>
            </a:r>
          </a:p>
          <a:p>
            <a:r>
              <a:rPr lang="ru-RU" dirty="0"/>
              <a:t>Тест «Страхи в домике»</a:t>
            </a:r>
          </a:p>
          <a:p>
            <a:r>
              <a:rPr lang="ru-RU" dirty="0"/>
              <a:t>Тест тревожности (Р. </a:t>
            </a:r>
            <a:r>
              <a:rPr lang="ru-RU" dirty="0" err="1"/>
              <a:t>Теммл</a:t>
            </a:r>
            <a:r>
              <a:rPr lang="ru-RU" dirty="0"/>
              <a:t>, М. </a:t>
            </a:r>
            <a:r>
              <a:rPr lang="ru-RU" dirty="0" err="1"/>
              <a:t>Дорки</a:t>
            </a:r>
            <a:r>
              <a:rPr lang="ru-RU" dirty="0"/>
              <a:t>, В. </a:t>
            </a:r>
            <a:r>
              <a:rPr lang="ru-RU" dirty="0" err="1"/>
              <a:t>Амен</a:t>
            </a:r>
            <a:r>
              <a:rPr lang="ru-RU" dirty="0"/>
              <a:t>)</a:t>
            </a:r>
          </a:p>
          <a:p>
            <a:r>
              <a:rPr lang="ru-RU" dirty="0"/>
              <a:t>Методика «Паровозик»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354</TotalTime>
  <Words>276</Words>
  <Application>Microsoft Office PowerPoint</Application>
  <PresentationFormat>Экран (4:3)</PresentationFormat>
  <Paragraphs>98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Краткая презентация рабочей программы педагога-психолога </vt:lpstr>
      <vt:lpstr> Общие сведения об учреждении</vt:lpstr>
      <vt:lpstr>Цель деятельности</vt:lpstr>
      <vt:lpstr>Режим работы детского сада: </vt:lpstr>
      <vt:lpstr>Основные субъекты психологического воздействия: </vt:lpstr>
      <vt:lpstr>Цели деятельности педагога-психолога: </vt:lpstr>
      <vt:lpstr>Задачи деятельности педагога-психолога: </vt:lpstr>
      <vt:lpstr>  Методики исследования познавательной сферы </vt:lpstr>
      <vt:lpstr>Методики изучения особенностей  личности дошкольников : </vt:lpstr>
      <vt:lpstr>Развивающая и коррекционная работа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ПРОГРАММА педагога-психолога.</dc:title>
  <dc:creator>Admin</dc:creator>
  <cp:lastModifiedBy>Анастасия</cp:lastModifiedBy>
  <cp:revision>43</cp:revision>
  <dcterms:created xsi:type="dcterms:W3CDTF">2020-11-02T07:59:50Z</dcterms:created>
  <dcterms:modified xsi:type="dcterms:W3CDTF">2022-11-21T09:27:31Z</dcterms:modified>
</cp:coreProperties>
</file>